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99CCFF"/>
    <a:srgbClr val="9966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01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3360-A42A-4E5B-89C8-61E3F3B27BAF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58A4-2F17-40F2-AF1C-E84512985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72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3360-A42A-4E5B-89C8-61E3F3B27BAF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58A4-2F17-40F2-AF1C-E84512985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02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3360-A42A-4E5B-89C8-61E3F3B27BAF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58A4-2F17-40F2-AF1C-E84512985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10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3360-A42A-4E5B-89C8-61E3F3B27BAF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58A4-2F17-40F2-AF1C-E84512985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546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3360-A42A-4E5B-89C8-61E3F3B27BAF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58A4-2F17-40F2-AF1C-E84512985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00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3360-A42A-4E5B-89C8-61E3F3B27BAF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58A4-2F17-40F2-AF1C-E84512985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44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3360-A42A-4E5B-89C8-61E3F3B27BAF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58A4-2F17-40F2-AF1C-E84512985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73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3360-A42A-4E5B-89C8-61E3F3B27BAF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58A4-2F17-40F2-AF1C-E84512985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05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3360-A42A-4E5B-89C8-61E3F3B27BAF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58A4-2F17-40F2-AF1C-E84512985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61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3360-A42A-4E5B-89C8-61E3F3B27BAF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58A4-2F17-40F2-AF1C-E84512985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789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3360-A42A-4E5B-89C8-61E3F3B27BAF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58A4-2F17-40F2-AF1C-E84512985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08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3360-A42A-4E5B-89C8-61E3F3B27BAF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258A4-2F17-40F2-AF1C-E84512985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18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en-GB" dirty="0" smtClean="0"/>
              <a:t>Synonyms </a:t>
            </a:r>
            <a:br>
              <a:rPr lang="en-GB" dirty="0" smtClean="0"/>
            </a:br>
            <a:r>
              <a:rPr lang="en-GB" sz="1800" dirty="0" smtClean="0"/>
              <a:t>Words that mean exactly the same or nearly the same as another word in the same language.</a:t>
            </a:r>
            <a:endParaRPr lang="en-GB" dirty="0"/>
          </a:p>
        </p:txBody>
      </p:sp>
      <p:pic>
        <p:nvPicPr>
          <p:cNvPr id="1026" name="Picture 2" descr="http://4.bp.blogspot.com/-Zsiu2knlW6o/T7MoyCqDXSI/AAAAAAAACNs/sHSRnm3LiwE/s1600/patrick_star_fis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356992"/>
            <a:ext cx="2276475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179099"/>
            <a:ext cx="2331318" cy="3225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loud Callout 3"/>
          <p:cNvSpPr/>
          <p:nvPr/>
        </p:nvSpPr>
        <p:spPr>
          <a:xfrm>
            <a:off x="2829916" y="1890936"/>
            <a:ext cx="2318147" cy="1440160"/>
          </a:xfrm>
          <a:prstGeom prst="cloudCallout">
            <a:avLst>
              <a:gd name="adj1" fmla="val -24681"/>
              <a:gd name="adj2" fmla="val 121183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Hey, you look like me…</a:t>
            </a:r>
            <a:endParaRPr lang="en-GB" dirty="0"/>
          </a:p>
        </p:txBody>
      </p:sp>
      <p:sp>
        <p:nvSpPr>
          <p:cNvPr id="7" name="Cloud Callout 6"/>
          <p:cNvSpPr/>
          <p:nvPr/>
        </p:nvSpPr>
        <p:spPr>
          <a:xfrm>
            <a:off x="4329933" y="3022848"/>
            <a:ext cx="2160240" cy="1131912"/>
          </a:xfrm>
          <a:prstGeom prst="cloudCallout">
            <a:avLst>
              <a:gd name="adj1" fmla="val 34148"/>
              <a:gd name="adj2" fmla="val 7354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Hey, I look like you…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410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6190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79184" cy="1143000"/>
          </a:xfrm>
        </p:spPr>
        <p:txBody>
          <a:bodyPr/>
          <a:lstStyle/>
          <a:p>
            <a:r>
              <a:rPr lang="en-GB" dirty="0" smtClean="0"/>
              <a:t>Learning Objective/Aim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78896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By the end of this lesson you will be able to:</a:t>
            </a:r>
          </a:p>
          <a:p>
            <a:r>
              <a:rPr lang="en-GB" dirty="0" smtClean="0"/>
              <a:t>Define synonym</a:t>
            </a:r>
          </a:p>
          <a:p>
            <a:r>
              <a:rPr lang="en-GB" dirty="0" smtClean="0"/>
              <a:t>Identify and give examples of synonyms.</a:t>
            </a:r>
            <a:endParaRPr lang="en-GB" dirty="0"/>
          </a:p>
        </p:txBody>
      </p:sp>
      <p:sp>
        <p:nvSpPr>
          <p:cNvPr id="4" name="AutoShape 2" descr="data:image/jpeg;base64,/9j/4AAQSkZJRgABAQAAAQABAAD/2wCEAAkGBxMSEhQUExQWFhQXGRsYGRYYGBwgGhweFx8dGBcZHxwcHCggGh4lGx0ZITEiJSkrLi4uHB8zODMtNygtLiwBCgoKDg0OGxAQGzAmICUvLCwsNC4sLC4sMi40LCwsLC8sNDQsLDQsLDcsLCwsLzAtLywvLCwsLCwsLSwsLCwsLP/AABEIAREAuQMBIgACEQEDEQH/xAAcAAACAwEBAQEAAAAAAAAAAAAABgQFBwMCAQj/xABJEAACAQMCAwUGAQkFBQcFAAABAgMABBESIQUGMRMiQVFhBzJxgZGhsRQjQlJicoKSwTNDotHwFSRTsuEWNGRzk6PCJWODlLP/xAAaAQACAwEBAAAAAAAAAAAAAAAABAIDBQEG/8QAMREAAgECBAMGBQUBAQAAAAAAAAECAxEEEiExBUFRE2FxkaHwIjKBscEUI9Hh8RVS/9oADAMBAAIRAxEAPwDcaKKKACiiigAooooAKK8SyqoLMQqjcknAHxNLV1zgCSLeCSYD9IAhflhST8wKrqVYU1eTsFrjRRScOd2X+1tnQeeT+DKPxqQeamnGLWJtXi8uAi/QnUfT8aq/WUbXzHbMaaKR5+Ezyby3chbyUEKPgAwH2FcouH3sZ/NXRI/aLfgdQpT/AKtK9ifZSHqaVUBZmCqOpJwB8zVFPzlaKcB2b1VTj6nGflVX/sfWQ1zK8zDoCcIPgo/6fCpos4saezTT5aRj8KpqcW1+BElRfMtYOP2zprEyY8ctgj4g4NU95zcWyLWJpMf3jAhP8z88VxTl23B1CPJ8iSV+hP41MTu7YwPIdKqnxaTVoqx1UepUw843EZzNEhTO+jYj/ER8jj406Wd0sqLIhyrDIP8ArofSkzmCEKy7bODt6rjP1B+xr1yRxMRs1u5wGOqPPmfeX8CPn501g8XKUss2VyjYd6KKK1SAUUUUAFFFFAEPifE4rddUrBR4eJPoANzVA/OyneO3mYeZGPwzUa8UT8Ql7TdYVUIp6bgEnHxJ+3lVlnNYuL4jOnNxhyLoUsyuQhz2g9+CRfmP64roeZ5Zxi2hK/8A3JdlHyGcn5/KpRbyrkcmk3xataxZ2C6lZPwZpd57mRz5DAUfAbj6AVF/7OaT+andP9fskVelKqbjj0KXcdm2rtpF1qNPdxhj19dDfSlFXrVG3HxJ9nFbn2Hg+SDNLJNjcK5On6EnNWwkxsPCo9/cpBFJLJskaM7Y64UZOB4naufBuJRXUKTQkmN84JBB7pKnY+oIquVSpJZ3ttckopaImGY9K+az0AAHpXsLnYUte0DjFxw+OGaONZIe0AmO+oKegXcAatxqPQ6RjepUac6srRCTS3L92wCWIAG5J6DHU+leraZXGpGDL5qQRtsdxt1qn49xK1ksn/Opi4gfsgWGqTWhwFXqx36AVTezK8W34fHHOksTq0hOuGVQAzswOoppGx86sWHk6bmk207Wt4kcyvYeQK+zSLEjSPsqjP8AkB6k7Ug8mXr3fFb+4WVzbRhYkUMezY7KGAB0t/Zs2f2x6U3c1Ru9vhAThgWA8hn+uDXXBU6mWfReb5HHK6uim/7TTF8hVC/qY8Pj1z6/amaBtRpT4Pw5n3IIXqSR9h50y2771VWtfQIX5lPzRdBpkQf3akt8XxgfQZ+dL06g7GrbiUJDzeZfPyIBH9R9agdgMZOB6mnabVrlEtz5byyx7xSup8gxwfl0Pzp85R46bmMh8dqmA2Nsg9Gx4dCCPT1pDjIxtg/CpfC7l7ecTRrrBBDLnGc+vhvg/KnKFd05avQhY1CiqPgnM0dw5jKtHIBnS3Q464Pj9KvK2ITjNXiyIUUUVIBF5tVra7S4A7kg0t66diP5dJH7vpVnEwOCDsRnPhjrn6VYc2WqyWk2r9FS4PkU3H9R8zVDw6ItaoucFo8Z/eGB9jXnOKUlCopdRii3qirv+NvI2IjpQdMdT6k+Hwq24BM7qQ51EEYPx8KqLbg8o2KgeuRir/hcejZfDcnzNZ9TLLRFkM17so+UucjPcXFrcxCC5iY6UzkFBjO56sPeyAAVYEbZqu5nsJr+8srnh69obdyJJPdiK6lbAkbaT9NTo1Y1HpirmLle34ldi8mjBih1RJn+/KkhmYeMSHUgH6eWzldOph5xvmt7Q9kdLuViQjHd1bMw2xlUDMBjGQK9DhcFGTjNKya+Xx09RepVyp35cxB56v7qWCa0SO37RsBhFPJIygEMUbNssasy7aWkBw2d6mcq8WS3treCeKW3Koqa5VHZM3iRIhZF1NnAYgnPjWf3XE+1vI7TtzaWiv2byKcHbJdmc+bZGScb6mzvTHx7iEPCZooYbtr21nDLcW0zrKFU6RrDAd3IJOk7HB+TFbheF7PsYXWt730vtzuUUsRWl+5K1mtudjT4GxVReW7cRMtsm1sMxzzYySfGKLO2ofpSHIU7AFs6FfgV1NFE0FuzyRtOba3d92hZwroTk5eJYmY77gwsNw6hdU4bYpBEkUYwiAKMnJ9ST1LE5JJ3JJNI4Xhs6dRqrtF6d/f75jLrxnBShzF66gteD2pNtBGrsRGijZpHOca3OWYABmJOTpVsZ2FZueZ5Z7nsFgbiNyc5Rn0QLpySFQ9xQvTJ36AsxrQPaJCWNptkGVl/iKMV+HdVx88eNZPwngF1YCa8M5t54h3AU1CXJIlQ52GdiMg59MZG8rRp3W79BB3nWyvZJPxbv6KxfXOhJiOwfhPEgvaKFkD29woz3TjKNnfwyOu+MU88r8c/KYxrAWUKrED3WVsgSLncDIZSp3VlZTnAZsa4vfz3c1pczXcc0z9YYxjsEQ5w2BpBYE7dfUjGNF4EhjsoLkDBimkbyzDLKVnH7v8AfDzKLWdj8DCvQc0viW3fpsXU60o1+z5Wv629+DHC5zvUM1Y3C1AavJxNEg8wYUxk9WDL9O8Ppk/WlDmGQ5RfDTn5kkf0pi5juDJOAPdiUD+Jxk/bA+VUHGISyhh1Xr8P+laNGKjYWm7tldZMytkH4+VMNvL0I8aorTpVvw8ZHzq2bIos+Gn/AHy1x72d/hv/AEzWlUg8k2pluXmPuxjA+Ld0f4dX1FP1afD4ONLXmyLCiiinjhSc6T6LOXzYBf5iAftmoUShVUeAUD5AVZc02BntpEXdtmUeZU5x8xkfOljgN0ZoWRuqDQT6EYHz6j5VgcZi3KL5F9B62OlrxoSSBNHdJwGzv6bYrtxqYpA4jJV3KRKw6q0zLEr/AMJbV8qh8P4aYmyxBI6Y/E1640SqRsx/v4c/xMEX/Ey1m0YRlXhFbNr7l13ldx04fAkcaRxgKiKEVR0CqMKPpVVzrYNNbHQCzxssgUdWCnvqB4sULADzxXPh3EMbVex3Ckda9mm4u6EJJSTT5mff9mrVYJJhGkgmjY6iNQ7/AHtSnwOdwRWRNaI0awi2VNEhkkumZtTrviMA4VVAx0zuAdt8/oi+5ejclo5ZICxy3ZldLE9SUdWUEk5LKAT4k1WWfI9rG/aytJcMDqHaldAI6HQiqrYO41asHcVKLhe8iqaqWywt49PoLnKNk8Is3lBBlmluQrDBXEPYR5HhlGZ8Hca8dRWno4IyKS+cZ94JQdopRq/clVoST5AM6OT4BTU+14kybGoybk22WQgoRUVstC94jYpPGY36HBBHVWUhlYeRDAEfClLnThU08XZG3aUH9OJ0HTzV2Ug+g1fGmJOKA9TXO54uiKWY7AZNCeXU64ZtF6bmXcH9njplplFrB+mzSKZWA8AVZlQHzLZH6udw58SiE1pLbQQsI3heFDgIigoUXGogkDboD0qaysw7eZWZgNSRAZ0eQA6GTzbw6DbrIF8gjDyfms+DkAg+R3xmsytxGpVf7dkltp9kNUcFCkure+t/7f2PiTPgBomzjchkPx6sK56QTtkehBB+h/GvFmvZgjtHfJzl21EZ8AcdKll815ypHKxuUbC9xi10yufB8OPkArD5YB/iFUxJBpq5lIEcZ8e0AH8QII/r8qUp5tOAFLuzaURfedj0UZ28CSTgAAkkAE05QUmkhKaszjJbrnKjHn5VJshuBXXjHC7m0jWWcRFCQHEZYmPOwJJADrnqcLjrgjNfbId6mK1KdP5kRTuMHJNxonmh8GAkX8GH3H0pzpF5FtzLPLcH3VGgfE4/BQP5qeq1sFm7FXIPcKKKKaOBSBwm7VnuNCszvM7YAwApPdJY7Dx9fIU28fv2hjGjBlkYRxg9NTfpH0UZb5VUQ27QCNIkDAnMkjNg+GpvNmO/wxWTxNqdqS33G8PT0zv6e/dzmtvL1YovyJ++V/Co3F7OWWCSMaCWXKMD0Ze9G2k7HDhT7w6VMvb2JmMLDUSMlSpK4+OMeFco5FTAUAKNgo6CsadJ02nF6obUG1qivs5u1jWRQVJyGXxR1OmRDjxVgVPwr1ccwx22kTSKpb3VO7NjrpUZZvkK7TRMjNNAofXgyw5ALkAASITsJNIA72AwCgkYBqi5Ru43u76ZlYSiURASKQ6RKqmNdJ3UMdZPmfPY1vriUJUO0S1W698jOdFqVmXdnzlA7hFlUOeiPlHPwVwCfkKnTX7tUm5jguEKSokiHqrKGH0NU78GlgObZu1i/wCBK5yP/LlOT59x8joAyiuUeJ05O01b7A6T5HriE0aQStMuuPQVKfr6+6IwPEuSFA8Swqu4RNJGI7e7YdtpASX9CXA3XJO0q7ggnvAahnvBfsMrTTg3EckCxn81C6HTncdq8qgxM2MhVViFBJOSRpYLnhqSoUcK6MMFWAKkeoNUYnivZVUoq659/h71OxpXWpCeAiuMiEvCrdGkGf4AXH3UV0ThE0X9jcSBfBJMSqPgX/O/LXgeAFcruC6ULJI8biJg+lIShwMhtzI2e6WqdbidGrRlGLs2rFlCk1UV/fT1J95xAhsAVCmvA+zKGHXcZ388Gvl+4yGBBBGQfAg9DUHPlWXCbcUjRpZLd5aLdVIs7jJxVRFJ51Jhu1DADqep8qhU1VjlSUEg5mkLPCvgoZ/idlH0yfrXr2f8P7R3vGHdGqKDywDiWT4s40g/qpke8aic8Kwhj7I4mlcW6HyM3VvXQFL/AABpz4XDFBDHEmAkaBVHkFGB9hWtwunmj2j8EZNV2lYiczxrJC6OMqw0kejbH7VnXLs5MSazlgNLH9pe633Bp44pda8eX/Ws54C39qPKecf+89O8Sp/sxfeL0p3mzQ+QpgolgPvK2seqsAM/LG/xFNlZ5y45/wBoR6fBCG+Gkn8dNaHUcFNypK/Ite4UUUU2cFjmaXFzbZ6BJWHx7o/DP1qHLflulXHNPD2kRZIxqkhOoL+spGHT5j7gUpvKcB0GqM+PiD4g+RHlWDxCEo1s3U06M49nF9NH5t/knNPmuWSTUP8AKq9rMTsKSdy/t4JaF1buANqqOPcCaRxcW7iK6VdOWBMcq9ezkA3xnow3HrUtJhEut9s9F8SfIDxqui5t0Fu2gkCDJ7SMdouM7ZVe+Djr3cetUwjUUs0P9/kUm76y5kZeYhF3buN7Vv1mGqE+qzKNOPRtJ9Kt7Xj8LDUs8TDzEqEfjXqw5ksZ9o7qEk/omQBv5Ww32qevCoGOpUjJ/WCqT9QKKjivmi0/fX+WRXcyPa8ejk2jYS74/NHUMjqCw7i/xMKt0Y49a8x24FR7vjFtAMzTxRj9uRV/E1RlU5WivySvbcmhTXyTujelqbniJ+7aRzXR84oyI/nLJpQD1BNJ3P3EeJLEjSOkCSsU7OFiz+7qAaUgdQG2QDp1NP0uG1KnK3e9P7K3URccZ5js7absC+oEnVGoyYT194bAH9Q9OuwqXC8Mg1RTIwPTcA/frWKLGB0rR+UCf9nDHQTuD9FP9adxGCjSgmm77Mk6qlrJa9w0diPF0HxYVIsniDgIdbeeNh/n+FQOF8J7Q5Owpls+HpEMqPnWZVklpcFZ7IoOPTCO9sjMdEKpMUc+5276EVSeinszJpz1yQN648TSeWdES6mTMckjCNYwAIyijd0Y5JceOO6dhTYwVlYSKGQg6lYAgjxBB2IpJ5XtliN1IvdjSOJAupiFJ1PIFBOEGnstlwNq0MNxB08JKmlaS2fiyidG9VN7EzgN5LIh7VhIBI6JJgBiInMZ1Ad3OVJBXA9BjJWOXnz2reBnnP1leuPC+O3KQoAIckat1fIL945w+GOSdxjNeeXozEAmdQwct5knJb5kmtTGVoToRgndrcVpwam2zQOTJFF2xbYyRnR8QQWX44GfgKfayaWUpGrqcOrgqfIjetWifKg9MgHHxqvAVLwcehaz3RRRT5wKXeP8FUCS4iYxSBSz4AKPpBJ1KdifX18aYqjcStzJDLGOroy/zAiq6tOM4NNXJ06koO8WIEVzIygtbxtkZyrFevpg/avklxMo7sSJ6jLH74H2NWXK9zrh0HZ4u6QeuPD+o+VWmgeIFeTlLK7NDqqXV0l5CV+TSyHJ1En9Juvy8h8KsuFcOCt3t8/SmR4KrZF0muyqtq2xW027t3MK4hYdjLLCw/snaPffZT3D810n51DayTBwoBxsQMYp29p3D+zu1mA7twgJ/fiwp+qFP5TSlivS0KvaU4z6r/fU5lRr3BOQbK5t4Z/yZWEkaSDUzH3lDdC3rS57T+Vbe0S2eKFIyXZG0qBnUutc4640NjPmfOmDkDnuzteHRx3VwqyRtImgAtIV1Fo8IgLY0sq5xjal/wBofPsHEIhDDDKNLq4lk0qO7kbKCWOVYjfHWmW9BeKeYafZGonsdJc5hkeMjHgcSr8tLgfKpHtW4QDw+QqP7MrLk/sHvn/0y9ZTwLmi7sllW2kVBLpLFkDEFcjK5OASCM5B90fOJxTjN1c5/KLmeUHqpchP5Ewn2rmbQl2bvcrDWm+z6DXw9h/4h/8AkjrMTWuezOP/AHBP2ppT9CF/pWdxN2op96/JYldjtYw4UVKZNqjXd2sMZdug+p8gPU0pS8x3MrHsyEXywD9Sw3+WK8/CnmTZNysNUkJZJF8SpA+YwKRGcrwu6kXutPJKAT1yMWq/dBTnwviGqJpJMAoDrx0IUZz6bfhSbzGCthYRP/aSNEzgfrgflEny1KatoXbUe9eWrf4OS69xQPFpOPDw+FTYxgDFdkhDDcV6S30+Oa0HIWRYQRB3t0PutIAfgWUfhmtZrJrRdQxnDA5UjwI6H61ovLnFfymEMdnU6XH7Q6keh6/bwpvATSco8wZaUUUVpkQqJxPiCQRmR84yFAUEszMQqKoHUliB+OBvUuqDnezmkti1uNU8LpPGn65jOWj/AIk1L8SKAKGS3u1uWuY7JwjqdUZmi16j1OFYoM4B97rmvMvM2j/vFrdQepj7Rf5oGfA9TimHgHM0V1CkqHKt9VI2ZWHgwOxFXAdH8j8aTrcNo1XeSf0ZKNWS2FvhPF4LlSYJo5QOuhgSPQgbg/Gvd3GCKpufbbhyOhnVFmY911OiRcdX7VSCirkZJIG4HUgHpyhrZJw0zTRJLohkcqzFQiFsuoGvDl1yd+7uTWRjeHfp4Z1K679y6nWzvLYreeeEG5sW0jMsJ7VB4koDqX11IWHxxWRphgCOh3FfofRpO1YpzfwT8junjAxDJmWHyAJ78f8AAx6fqlas4XX3pPxX5/nzL4pZtSlEdfDH5V0pq5B4YskjyOARGBgH9Zun0AP2rYGOyixXh4bKzqio2pugx19fhV9cch3KxlsoWAzoBOf8vpWgxW5MxkfoqAJ/ETq/BaiXfE/z6qDt4/Uf51xyJxoQva1zGmUg4PWtp9ndqV4daepkf+eR2H2IrO/aHZCG4dwMKy9p/n9wa2Hl+y7C1toj1jiRT8VUA/fNZvF6n7UV1f2X9ibp5ZtFPztKcxp4YLfPoPpv9ar7VAqimjjfCRcBd9LL0OPA9QfoKiW3A9ONRzjwHSsZVY9mkQcG5EO7jxYyqSQZysI8/wDeGWAf8+areeMvdQoBtHHJKfQ5SNfs7/SmLicZMtom2DKXYfsxRuwP/qGKlTiEva3l02dlWGP4btI32aOrsPupeL87RCatFohXkxjVdPVs7/DFFtcsw731rrfW+tdI95TkfPqP9eVR7ddseNO3VhYseHSd8U3+ztDi4Y9C4GPUZJ/5hSLCxDDFN3LV20Vwij3Zsqw9VGQ49fA1bQkoVk3z0DkPlFFFbZEKKKKAETmrl6W2kkv7EAk965tScLKAN5EP6EoHybx36/eX+ZI7mPtIWzjZkOzofFWXqp+x8M0530OuN0/WVl+oIrLTy6twiTwO1vdxjszImNXd2Cup2kXYbH67VRWxkaDWdfC/QOzzbbkjiVtKtzNeiSNRGgXEgbGhAZGIZT3Ms2/dbOkbVwi4jANMlxayWkj4YyQMR3iOjmE5bHQ9ommusNndy4F40Iji75EQb84U7ys+r3QMatAzlgDnAwauSRpnz/oCs3G1qFWpen01evl7RZTU4x+IarC5mdQ1vdQ3aDwlwrk+s0I0Dyx2WfWq/nS3F1bmOeGSCVDqhlK64g4Hi8WrSjDKkuF65xsKpJOCKWDAkSdNaEo/w1qQ2M+FXsK3kI/NXHa430TKMn0EiAY38WVjWenCMlKL18v680XJtmQ28wcZGPI4IOCOoyNj8R1pr5P40IA6kZDEHHwz/nTVeS21yNV7YEE4HbxqW+P5yL84gB2OsIM1VtyJb3C9pY3gK56Ph1/dDpgjfz1GtWONg18WnqvNDdOvldpIlXXMgYHGAPjk/QVTQTlpC1VvE+VL+3OpoGkVd9cJ7QfygCT/AAV34ZOrE4IJHUeIPkR1B9DV6lGSvF3HaNWErqJZ8z2f5TNw9Nj2rhWH7KHXJ/gDVpM9xhlH6xx9iT9gaTeUYe2uXlPuWqmJT5yS6Wk/lQIP4zV+Ji85I6RjHpqbr9Fx/MaxeIz7Spl/8r1ftCc7ObfT39y8i3pFku5ZpTLrZQD3AD0A6AD8fOnFbjFLH5XaQzGPVI5Q5KRQySaM7gMY0bHwO+MUlQuk7K78BaepdMQ96T4w23y/3h/x/wB3+/rSty0od55P155PmIiIB8vzdX9leKY724DAxl9KkfqQoqsD6iTtapuU00QRayAdALfvN3n+5NMpZab8Evy/Ui9Wc+MQdnIQOmAR6A52+oNQCWOwzUvitx2spI6bAfL/AEa6QWedl1HzOSPwrRwmFq1ofDy6iVarCD1IkKkN4ZG5z4enxqx5d4vo4nbRyqCJUlEb9AHUAkY9U1DOf0gKtOGcvY3f6f50ve1K8hhSExMPyu3ljnjReoCnfXj3VI8+uNvGtWngKdOGaesl5FMK0pzstjYaKjcNvUnijmjOUkRXU+jgMPsak1aMBRRRQAUo8esewuEnT3JmEci/tHOG/E/H9403Uu86TaEgY+4Jhk+XdcA/elcbBSoSuiUXZo+dirKyH3WUrn4jBpVg4DNFldIbf3gRgjwO5yPhV9FdbZB2Ncbzi6xjLNj08T8q8pBzSyobkovVnnh/DNJ1PufAeAqbIBjG1U8fFJZN1hOnzZguflihrub/AIH/ALi1esDiZfFkfkQ7amtLkkBo2LxAHPvJ01eoPg32Pj518ktrO5YsyBJuhYZjnGN8a0IfHzIPrVfIl1LsMRD0OT9R/TFHL/DoZW7GYGK6AJMb76wOrxPsJF+GGX9ICnqPC68vik8vfzOPF03o1fw96k9rS4h3huRIN+5ON/QCSMDSPVkc1E4hdwSf9/syMdJgvaKNtyJI+/GP2mCVz4lZMLhbW3kcyAgytqYrEp3C9d5HHRfAd4/ohkTmK8ngllhuZSrxsdmPvIT3HXPUFcdOhyOoqf8AzatPVteK0f4GcMqWIm4qVra6/wC/k0PhXCVWH/6ddr2RJYIwWaPLEsx1AiTJJ6l2+FRnjvIAFNuCozqkjYyZ8dRTCyZPXCq1VfLnJ7/ksdzGmqZ1DSRF2jds97uzIQ8UgGO6SUbxXfVVjYcRuXlKWZllCKTNHdpoeNyRoh1xrgnGSTpfYoctqBq2pw2qneNpc9dH/f1Yn+ojZq9kdbG/klbSkluzjcoS6yL+9GwDr8xUnlSRFtpIkK9tBI6zYxkuWJMh89fX45XqpA9XPEElKxX1mVyyqrOgePUcBcOMlO9gAsE3xjqKk8W5dhNueziOuON+yCSOjE4LBC6MGYM+5yTuc9d6TrqnFdnKm4vffT8HYZvmzXRS8JtbZbUT3Yaca5WfWhaJCJZDI6wjIC69TayGbBBJwNoHME/D5DCLEwflMksaAQFQWUsBIHCdQses94d0gVY2HCrCS2VTcyvH2XZsO3dFxjSymJSEjI3BXSMdK9o9vdzzMyJLAIliMjKp7R1Zm2IAB0ZHeXoWbGCprkZqM80rtJ3fLnt7sSaurHC74IYZoNz2cuuMj9sDtE36DKpL/hpqtLNIlycAAZJO2PMnypAted4m4e0TvNLNDMWgfSSWSGXXBqkOAdSDQTuSpOdzS7zVzTNeZLnRbjvLCpyCPAuf0z4490eRI1V6ZYiEIWS8EhFYSUpX9WMvNPtD1ZjsjtuDcEf/AMwev7528gc5GfWs6yM4yWz7zEkli3Uljux9TVaZHnOlRhfH/qf6VZWtssey7nxP+vCk683L5nryXQfoU4x+Vac31Nh9iXFTJZPbOcvayFPXQ+WjPoM61HolaHWEezXif5NxVATiO7jMbeWtO9GT9Co9Xrd6YpyzRTKKkcsmgoooqZAK4XtokyNHINSt1H4H0OfGu9FcavowMm4xaG24hFZq0gSaMyRvnclc6o8DGSAM59RtTFw3lcA6iCT5tuai+11DCtlxBRk2dwpfHUxS4SRR6khF+dRLn2pn+6tMjzkm0/ZEfP1qmNOhRd7K4dnKpsOkfCUHUk13WwQfoisyufaNfN/ZpboP/Ldz9e0Uf4aqrzm/iDbtdsg/VVYVH1Kav8VSeMh1JrBy6GzLZqOij6VA5g4dayx6bkogB1K5cI8bDo6PkFGHmKw+TjDyvhruWRm/R/KJGXzPdD6RsPKot72FuNZjBLHGVVc53O5Pzqt4vWyTLFhbK7aNe4NxjhVkhC3kcrZJZw3ayMzbu7dmCWcnr9Om1JXtH5hgv5oOwLMsKOTqjZN5GXBw6g7CM+HiaRpOZf1Y/q39AP61N4NcGUNIwAJOkY8lHqfMmo1alRxeZW+o/wALw9OWJik72u9u7+bDJypztLw9DF2YmQkCPVIUCfskhG7v6u23TpjF3de0a8O6R20XnqV5D9dafhSDKnUHcdCKp5OEs7sA4IGN2JJGf0fUgY+oqKqyktZW+hbjsBCk88I3Te19mPHFea7u6HZtdKcFZOzRI9OqJldCdi+A4U7MKe+W+a0nRgwZXjTU6EHOBn3T0cbHBHpkA1kPB+CmJ9evOxGAuOvrmr6IzRussJCyLkAkZBBxlWGQSCQDsQcgVn4uMars5X7/AHyFY0nlulZjnd8Jmu4hMTYrLImRrtRJoDjugSmTJZQR3tOCR7uNqzXnz/d51toDIIuwj1QiWVkB74IxqwcqFyCMHrjc1dw8RvogVj7NY/0YwhYJ6IWbIXyU5A6DbaoEFm2ovIxZ2OWY9ST4n7DbYAAAYFFBunK8mmuSX58PqQVCT7ipsQdCkjG3TGMfLwr4sI0Mh/RJX5EZX/CQPlV/NBtVOww4/aGPmu4+oLfQVbGpmuy9wy2IsahRgDAr68wXHUknAUDLMTsFA6kk15lzrVEVnkcgJGoyzE9ABWxezv2eC0IubrEl2R3R1SEHqq+b+Bb5DxLM06Tnq9iipVUNFuRPZ77PShS7vlBmGGig6rF4h2/Wl8fJfDfBGmUUU8kkrISbbd2FFFFdOBRRRQBU818J/K7O4t9syRsqk+DYyh+TAH5VhnLkgkto2x3gNLA9crtv64xX6JrB7uz/ACXid9bdFZ/yiP4S95segZtP8NKY2N6V1yGsJK1S3UVuL8PumlbRr0HGO9gDbcdR41EXlqYnvaR9SfwrQOzHiaNajypCONnFWSQ48LBu7YocM5bZHV9WSPTA6Y33PnV3d8KEi6ZMEZzgeY6eVTZuIxp7zKvxYD8TVfPzFbjrKv8ADk/gDUXUrVHmt5ElClBWOcHA41/RX+Xf6mi64cUy0Jz4mMnqfEq3gfQ7fCo7czRfoLI/7qf5kVOsUvblQ9vYTSIc4YsqKcHB3bY7gjr4VONPEN7eZ2GIhSeaDs+4oJrrJwo/OE4CkYIPiWHkBv61d8N4eEUfiepJ3J+JNWsXI/F5SG/J7WFsYzLJqYDyzHqq1h9mXEXx2l9DF5iOEv8AdippiWHqyVlp9SFXHqpK89fBFaigUNJjrgfamOL2Rq39txC7b/yyiD6aWqwg9kvCwcvFJKfOSaT8FYD7VBcOfORU8cuSM/uOLwr700Y9NYz9M1XPzNa5wJdR/ZVj/Strs+SOGxYKWVvkdCYlY/VgTVJ7WLiO3sFQBY0mnijJACqFDdq2cdAQhX+KrP0EErtsr/WTbskjK35hU7LDM3qVAH3NVl1dyv7sQTcEEuD09APLI+dNMNvEwyoVh5jB+9cb62iVSWKpjxJApSFSEXpH7jUoSa1l9ih4QZLeRbiNs3KNrDHoT0KfuspKn0Phtj9Fct8bjvbaO4i91xup6qw2dD6q2RWD8vcDub99Nov5vOGuWBES+enP9o37I8cZwN63Tlbl6Gwt1ghzgZZmPvO5952PmcD4AAdBWpQz2bkZ9fJdZS3oooq8oCiiigAooooAKz72hcj3F5dQXNrJFG6xtHI0memcx4AUht2frjwrQaK40mrM6m07oyiD2UXTf23EjjxEUOk/za//AI1Pt/Y5Z/3txdzejSKB/hTP3rSKK4oRWyOucnuzCueOTbO1uoobaLT+ZMj6nds6m0oe8xx7r9MdapxwbT0RR8AK03nnle7muxdWyxSDsViaN3KN3HdwVOkqc6+hx09dl1eBcTOQbBh13M8GNvg5P2pHEwrOfwrQcoTpKHxPUUHix1p49j/F3W4mswC8RXtsjcROThlJ6AP7wHmrnxJqk4Ry+11LbdvIIYbkHSYss+rTrRCzqAhZBJvpOCuOprY+BcDgs4uyt4wiZycbsxPVmY7s3qTUsJB/PfuIYirFrKixooop4UCiiigArxLErAqwDKdiCMg/EHrXuigBK5l9nfD5IJ2jtYo5uzfQ0YKYfSdJwhAOGwcEYpZs+VbBXsJkgjKSSRsdWXDLLG6qDrJyNbow9QK1s1l6qF4dBvtayIpJ/wDAzgHP/oms/GzlCdKSemaz+pZBXTRpyIAAAAANgB0FeqKK0CsKKKKACiiigAooooAKKKKACiiigAooooAznjHCSr3Nqh0En8stW/UYuHfHnoucOR0xKop05d4qLq3jmA0lhh0/UdSVkQ/uuGHyqp5/tX7BbmIgS2pMmSpYGMjTOpUMC40HXpBGWjTeqrk+6/J7x4DMJo7odskqqFjMoH5xEGTsYgrAZJ7jkkk0vSozhVm18r1+vPzJSkrJPcfaKKKYIhRRRQAUUUUAFZffcHhlXicLLcM4nl0ojy9mTPGk2cBhGN5ScNgZ361qFKDWzniF6iytGHgt5iFC5YntYmIJBwcRIM1yye6udSvpewx8HuxNbwyg5EkaOD++ob+tTKouRyBYwoOkQaD/APXdof8A4Ve104FFFFABRRRQAUUUUAFFFFABRRRQAUUUUAfGGRg7is1l4TcdnJbpIuvhsiy2q6DrZMFrcNIWOU064DhQT2bb9c6XS9zAnY3Fvdj3c/k8/kY5iBG5/cm0b+CySGg6m1exbcJ4glxDHNH7kihhnqMjOD5EdCPMGpdKXBLlLK5ntJXVI3Yz2+pgB+cP56MZ6kSHX/8Am9KbaGRTuFFFFB0KKKKACl297vFLfyltZ0PxjeFl3+DyfemKl/mQFbjh0g8Lhkb92SCYf84T7UAfOTXAW5jH93cyA/GULcH7y5phpa4DMiXt9FlQxMc2MjJBUw5x6dkoz8KZa69zi2CiiiuHQooooAKKKKACiiigAooooAKKKKACqPne7SLh928iB0ELgodg2oFQufDJIGfWu/MPMdrYoJLqURqxwuxLMfHCqCxx44G3jVUeKWPGbSeC3uFftIypxkOmfdcowDYDYO4waAMM5w50fiMFtHLGA8IAeTVkyMBpLY0jTnJJG++PKrLkXnW9F7YQvO7QKyQCP9Eq/cGrxYjK4JzjSPWk3ilhJbyyQygCSNirAHIyPI+II3p79n3JN4nErR5YGEI/P9qN0ICak7w2BLFO6cHrttQdsfoKiiig4FFFFABX589rHM1z/tVlSRkFqUEQB2DFFcyYOxbvkbg7AeZr9B1i/t64BChivFyJpXETrtpYKjEP56gFVfUY8qAMp4rfyXMhluHMshxlmA8OgwAAB8B51+h/Y1eNLwqDWclDJGD+yjkIPkuF+VYdyVyw3Erg26yiJhE0gZlLA6Si6cBhjOrOd+nSv0XyRy/+QWUVsWDsmoswGAWdi7YHkCcD0AoOl7RRRQcCiiigAooooAKKKKACiiigAooooAyL28cPmBtLxBqSAkNkZVSWR0Zh+oSuk5290eNInNfP897NbzrGtvNBq0yxsSx1Y8SPd2PdOR3mByCa/SzoCCCAQRgg9CD1FJXFPZTwyZiwhMJP/BcqvyTdB8gKAPz1dyS3c7t1muJSQB0LzNso64GpsAeAxX62s4BHGiDoihR/CMUuctez6wsXEkMRaUdJJGLMM7HTnZTjIyADvTTQAUUUUAFFFFACP7XOaJbCzUwHTNM/Zq+AdAwWZgDsTgADP62fCs14lyndz8LF/PxIyro7cQSF3AyN1DtIQr420hQNXd9a1v2g8orxO27LXokRtcb4yAwBBDDxUgkemx3xg4lc+yziqPoFuHGc60lj0Z6au8ysNvEqDQB99j132fFrcf8AEEkZ+aM4+6Cv0nWVezn2WSWk6XV1IpkjyUijyQCwK6mYgZ7pOwGM+JrVaACiiigAooooAKKKKACiiigAooooAKKKKACiiigAooooAKKKKACiiigAooooAKKKKACiiig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2" name="Picture 4" descr="http://img3.wikia.nocookie.net/__cb20120725230829/spongebob/images/f/f5/SpongeBob_SquarePants_Smiling_-_Artwor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743" y="3284984"/>
            <a:ext cx="1593010" cy="2347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loud Callout 4"/>
          <p:cNvSpPr/>
          <p:nvPr/>
        </p:nvSpPr>
        <p:spPr>
          <a:xfrm>
            <a:off x="6804248" y="1052736"/>
            <a:ext cx="2339752" cy="1296144"/>
          </a:xfrm>
          <a:prstGeom prst="cloudCallout">
            <a:avLst>
              <a:gd name="adj1" fmla="val -33498"/>
              <a:gd name="adj2" fmla="val 118083"/>
            </a:avLst>
          </a:prstGeom>
          <a:solidFill>
            <a:srgbClr val="9966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Ooh look… a synonym. 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779912" y="1196752"/>
            <a:ext cx="3229497" cy="0"/>
          </a:xfrm>
          <a:prstGeom prst="line">
            <a:avLst/>
          </a:prstGeom>
          <a:ln w="38100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724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 of synonyms for these words</a:t>
            </a:r>
            <a:endParaRPr lang="en-GB" dirty="0"/>
          </a:p>
        </p:txBody>
      </p:sp>
      <p:pic>
        <p:nvPicPr>
          <p:cNvPr id="3074" name="Picture 2" descr="http://img2.wikia.nocookie.net/__cb20101126191046/spongebob/images/thumb/2/2a/Mrs_Puff.svg/200px-Mrs_Puff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2852936"/>
            <a:ext cx="3345159" cy="367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1484784"/>
            <a:ext cx="20882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Friend</a:t>
            </a:r>
          </a:p>
          <a:p>
            <a:r>
              <a:rPr lang="en-GB" sz="2800" dirty="0" smtClean="0"/>
              <a:t>Journey</a:t>
            </a:r>
          </a:p>
          <a:p>
            <a:r>
              <a:rPr lang="en-GB" sz="2800" dirty="0" smtClean="0"/>
              <a:t>House</a:t>
            </a:r>
          </a:p>
          <a:p>
            <a:r>
              <a:rPr lang="en-GB" sz="2800" dirty="0" smtClean="0"/>
              <a:t>Woman</a:t>
            </a:r>
          </a:p>
          <a:p>
            <a:r>
              <a:rPr lang="en-GB" sz="2800" dirty="0" smtClean="0"/>
              <a:t>Grandma </a:t>
            </a:r>
          </a:p>
          <a:p>
            <a:r>
              <a:rPr lang="en-GB" sz="2800" dirty="0" smtClean="0"/>
              <a:t>Floor</a:t>
            </a:r>
          </a:p>
          <a:p>
            <a:r>
              <a:rPr lang="en-GB" sz="2800" dirty="0" smtClean="0"/>
              <a:t>However</a:t>
            </a:r>
          </a:p>
          <a:p>
            <a:r>
              <a:rPr lang="en-GB" sz="2800" dirty="0" smtClean="0"/>
              <a:t>Said</a:t>
            </a:r>
          </a:p>
          <a:p>
            <a:r>
              <a:rPr lang="en-GB" sz="2800" dirty="0" smtClean="0"/>
              <a:t>Good</a:t>
            </a:r>
          </a:p>
          <a:p>
            <a:r>
              <a:rPr lang="en-GB" sz="2800" dirty="0" smtClean="0"/>
              <a:t>Bad</a:t>
            </a:r>
          </a:p>
          <a:p>
            <a:r>
              <a:rPr lang="en-GB" sz="2800" dirty="0" smtClean="0"/>
              <a:t>Small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97593" y="1484784"/>
            <a:ext cx="20882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 smtClean="0">
                <a:solidFill>
                  <a:srgbClr val="FF0000"/>
                </a:solidFill>
              </a:rPr>
              <a:t>Mate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_____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_____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_____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_____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_____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_____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_____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_____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_____</a:t>
            </a:r>
          </a:p>
          <a:p>
            <a:r>
              <a:rPr lang="en-GB" sz="2800" u="sng" dirty="0" smtClean="0">
                <a:solidFill>
                  <a:srgbClr val="FF0000"/>
                </a:solidFill>
              </a:rPr>
              <a:t>Tiny</a:t>
            </a:r>
          </a:p>
        </p:txBody>
      </p:sp>
    </p:spTree>
    <p:extLst>
      <p:ext uri="{BB962C8B-B14F-4D97-AF65-F5344CB8AC3E}">
        <p14:creationId xmlns:p14="http://schemas.microsoft.com/office/powerpoint/2010/main" val="263039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Pairs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74840" cy="4525963"/>
          </a:xfrm>
        </p:spPr>
        <p:txBody>
          <a:bodyPr/>
          <a:lstStyle/>
          <a:p>
            <a:r>
              <a:rPr lang="en-GB" dirty="0" smtClean="0"/>
              <a:t>Think of </a:t>
            </a:r>
            <a:r>
              <a:rPr lang="en-GB" u="sng" dirty="0" smtClean="0"/>
              <a:t>THREE</a:t>
            </a:r>
            <a:r>
              <a:rPr lang="en-GB" dirty="0" smtClean="0"/>
              <a:t> synonyms for each word below:</a:t>
            </a:r>
          </a:p>
          <a:p>
            <a:pPr marL="0" indent="0">
              <a:buNone/>
            </a:pPr>
            <a:endParaRPr lang="en-GB" u="sng" dirty="0"/>
          </a:p>
          <a:p>
            <a:r>
              <a:rPr lang="en-GB" u="sng" dirty="0" smtClean="0">
                <a:solidFill>
                  <a:srgbClr val="FF0000"/>
                </a:solidFill>
              </a:rPr>
              <a:t>Excellent</a:t>
            </a:r>
          </a:p>
          <a:p>
            <a:r>
              <a:rPr lang="en-GB" u="sng" dirty="0" smtClean="0">
                <a:solidFill>
                  <a:srgbClr val="FF0000"/>
                </a:solidFill>
              </a:rPr>
              <a:t>Doctor</a:t>
            </a:r>
          </a:p>
          <a:p>
            <a:r>
              <a:rPr lang="en-GB" u="sng" dirty="0" smtClean="0">
                <a:solidFill>
                  <a:srgbClr val="FF0000"/>
                </a:solidFill>
              </a:rPr>
              <a:t>Police</a:t>
            </a:r>
          </a:p>
          <a:p>
            <a:r>
              <a:rPr lang="en-GB" u="sng" dirty="0" smtClean="0">
                <a:solidFill>
                  <a:srgbClr val="FF0000"/>
                </a:solidFill>
              </a:rPr>
              <a:t>Writing</a:t>
            </a:r>
            <a:endParaRPr lang="en-GB" u="sng" dirty="0">
              <a:solidFill>
                <a:srgbClr val="FF0000"/>
              </a:solidFill>
            </a:endParaRPr>
          </a:p>
        </p:txBody>
      </p:sp>
      <p:pic>
        <p:nvPicPr>
          <p:cNvPr id="4098" name="Picture 2" descr="http://images2.fanpop.com/images/photos/4800000/Mr-Krabs-spongebob-squarepants-4870659-321-28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565773"/>
            <a:ext cx="3057525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ages.wikia.com/spongebob/images/archive/f/f1/20100605030110!Squidward_profile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4800" y1="61714" x2="38400" y2="58857"/>
                        <a14:foregroundMark x1="65200" y1="61143" x2="66000" y2="59143"/>
                        <a14:foregroundMark x1="66000" y1="95429" x2="71600" y2="97143"/>
                        <a14:foregroundMark x1="42000" y1="94857" x2="32000" y2="954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270499"/>
            <a:ext cx="23812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Callout 3"/>
          <p:cNvSpPr/>
          <p:nvPr/>
        </p:nvSpPr>
        <p:spPr>
          <a:xfrm>
            <a:off x="5076056" y="1484784"/>
            <a:ext cx="2592288" cy="1656184"/>
          </a:xfrm>
          <a:prstGeom prst="cloudCallout">
            <a:avLst>
              <a:gd name="adj1" fmla="val 56128"/>
              <a:gd name="adj2" fmla="val 69192"/>
            </a:avLst>
          </a:prstGeom>
          <a:solidFill>
            <a:srgbClr val="99CC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Great! Teamwork!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26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Excellent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962672" cy="470912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Superb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Outstanding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Magnificent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Exceptional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Admirable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Worthy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Wonderful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Perfect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5122" name="Picture 2" descr="http://www.cristoferdelatorre.com/gifs/gif/caracol-gar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037" y="4653136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419872" y="1628800"/>
            <a:ext cx="2962672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FF0000"/>
                </a:solidFill>
              </a:rPr>
              <a:t>Eminent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Splendid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Fine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Supreme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First-rate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Marvellous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Ace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Terrefic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6382544" y="3284984"/>
            <a:ext cx="2339752" cy="1368152"/>
          </a:xfrm>
          <a:prstGeom prst="cloudCallout">
            <a:avLst>
              <a:gd name="adj1" fmla="val 3445"/>
              <a:gd name="adj2" fmla="val 88829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Yeah…I got those.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108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Doctor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2962672" cy="470912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Physician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Surgeon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Medic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Clinician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Healer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Quack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Specialist</a:t>
            </a: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6146" name="Picture 2" descr="https://encrypted-tbn1.gstatic.com/images?q=tbn:ANd9GcQSamLDPcyc2bB5Hhnj32kspc4yjFUoiA96pRW4hNYJzM9jlRx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844824"/>
            <a:ext cx="2664296" cy="3730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6506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img2.wikia.nocookie.net/__cb20100919111632/spongebob/images/f/f3/Ag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985948"/>
            <a:ext cx="2073863" cy="2872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Police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2962672" cy="470912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Bobby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Detective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Cop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Rozzer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Blue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Officers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Fed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5436096" y="1628800"/>
            <a:ext cx="2843808" cy="2088232"/>
          </a:xfrm>
          <a:prstGeom prst="cloudCallout">
            <a:avLst>
              <a:gd name="adj1" fmla="val -34474"/>
              <a:gd name="adj2" fmla="val 107615"/>
            </a:avLst>
          </a:prstGeom>
          <a:solidFill>
            <a:srgbClr val="CCCC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Some of these should not be used in formal situations…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8369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2962672" cy="470912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Script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Scribing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Print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Text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Chirography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Calligraphy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Scribble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Jotting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7" name="Picture 2" descr="http://img3.wikia.nocookie.net/__cb20110110123656/nickelodeon/images/8/84/Plankton.gif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441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509120"/>
            <a:ext cx="1915001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103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Activity (In your books)</a:t>
            </a:r>
            <a:br>
              <a:rPr lang="en-GB" dirty="0" smtClean="0"/>
            </a:b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77" t="21428" r="25370" b="13447"/>
          <a:stretch/>
        </p:blipFill>
        <p:spPr bwMode="auto">
          <a:xfrm>
            <a:off x="899592" y="1664659"/>
            <a:ext cx="7056786" cy="5193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193" y="908720"/>
            <a:ext cx="91682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Look at this letter below and in the boxes above write a synonym of the underlined word below.</a:t>
            </a:r>
          </a:p>
          <a:p>
            <a:r>
              <a:rPr lang="en-GB" dirty="0"/>
              <a:t>The first one has been done for you. The letter with your synonyms must make sense.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017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212</Words>
  <Application>Microsoft Office PowerPoint</Application>
  <PresentationFormat>On-screen Show (4:3)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Synonyms  Words that mean exactly the same or nearly the same as another word in the same language.</vt:lpstr>
      <vt:lpstr>Learning Objective/Aim</vt:lpstr>
      <vt:lpstr>Think of synonyms for these words</vt:lpstr>
      <vt:lpstr>In Pairs</vt:lpstr>
      <vt:lpstr>Excellent</vt:lpstr>
      <vt:lpstr>Doctor</vt:lpstr>
      <vt:lpstr>Police</vt:lpstr>
      <vt:lpstr>Writing</vt:lpstr>
      <vt:lpstr>Activity (In your books)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Synonyms  Words that mean exactly the same or nearly the same as another word in the same language.</dc:title>
  <dc:creator>James Tomlinson</dc:creator>
  <cp:lastModifiedBy>Spence, Rachel Anne-Marie</cp:lastModifiedBy>
  <cp:revision>10</cp:revision>
  <dcterms:created xsi:type="dcterms:W3CDTF">2014-03-16T16:31:45Z</dcterms:created>
  <dcterms:modified xsi:type="dcterms:W3CDTF">2021-03-07T15:14:28Z</dcterms:modified>
</cp:coreProperties>
</file>